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 showGuides="1">
      <p:cViewPr varScale="1">
        <p:scale>
          <a:sx n="41" d="100"/>
          <a:sy n="41" d="100"/>
        </p:scale>
        <p:origin x="691" y="4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 copia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 copiar 1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 copiar 2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Subtítulo copiar 3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ítul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" name="Corp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Corpo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Helvetica Neue</vt:lpstr>
      <vt:lpstr>Helvetica Neue Light</vt:lpstr>
      <vt:lpstr>Helvetica Neue Medium</vt:lpstr>
      <vt:lpstr>White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 Novo</dc:creator>
  <cp:lastModifiedBy>Luciana Fernandes</cp:lastModifiedBy>
  <cp:revision>1</cp:revision>
  <dcterms:modified xsi:type="dcterms:W3CDTF">2022-03-22T16:15:22Z</dcterms:modified>
</cp:coreProperties>
</file>